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71" r:id="rId5"/>
    <p:sldId id="273" r:id="rId6"/>
    <p:sldId id="274" r:id="rId7"/>
    <p:sldId id="275" r:id="rId8"/>
    <p:sldId id="276" r:id="rId9"/>
    <p:sldId id="277" r:id="rId10"/>
    <p:sldId id="272" r:id="rId11"/>
    <p:sldId id="259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998" autoAdjust="0"/>
  </p:normalViewPr>
  <p:slideViewPr>
    <p:cSldViewPr>
      <p:cViewPr varScale="1">
        <p:scale>
          <a:sx n="69" d="100"/>
          <a:sy n="69" d="100"/>
        </p:scale>
        <p:origin x="141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797B8C-2302-4652-8B3C-81827DB29685}" type="doc">
      <dgm:prSet loTypeId="urn:microsoft.com/office/officeart/2005/8/layout/funnel1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s-ES_tradnl"/>
        </a:p>
      </dgm:t>
    </dgm:pt>
    <dgm:pt modelId="{927BED45-94E8-46AD-8D09-2F23B7267A89}">
      <dgm:prSet phldrT="[Texto]"/>
      <dgm:spPr/>
      <dgm:t>
        <a:bodyPr/>
        <a:lstStyle/>
        <a:p>
          <a:r>
            <a:rPr lang="es-ES" b="1" dirty="0" smtClean="0"/>
            <a:t>Principales problemas de </a:t>
          </a:r>
          <a:r>
            <a:rPr lang="es-ES" b="1" dirty="0" smtClean="0"/>
            <a:t>salud mental “conceptos”</a:t>
          </a:r>
          <a:endParaRPr lang="es-ES_tradnl" b="1" dirty="0"/>
        </a:p>
      </dgm:t>
    </dgm:pt>
    <dgm:pt modelId="{6008D9D3-A931-4AEF-995C-95BAA68831EA}" type="parTrans" cxnId="{D02622FE-4780-40E7-96F5-ABB00AC8A28D}">
      <dgm:prSet/>
      <dgm:spPr/>
      <dgm:t>
        <a:bodyPr/>
        <a:lstStyle/>
        <a:p>
          <a:endParaRPr lang="es-ES_tradnl"/>
        </a:p>
      </dgm:t>
    </dgm:pt>
    <dgm:pt modelId="{C37D4E12-9193-4A5D-8F77-8809C8B62339}" type="sibTrans" cxnId="{D02622FE-4780-40E7-96F5-ABB00AC8A28D}">
      <dgm:prSet/>
      <dgm:spPr/>
      <dgm:t>
        <a:bodyPr/>
        <a:lstStyle/>
        <a:p>
          <a:endParaRPr lang="es-ES_tradnl"/>
        </a:p>
      </dgm:t>
    </dgm:pt>
    <dgm:pt modelId="{07536BAD-58B0-47C6-B621-4337CD98D483}">
      <dgm:prSet phldrT="[Texto]" custT="1"/>
      <dgm:spPr/>
      <dgm:t>
        <a:bodyPr/>
        <a:lstStyle/>
        <a:p>
          <a:r>
            <a:rPr lang="es-ES" sz="2800" b="1" dirty="0" smtClean="0">
              <a:latin typeface="Comic Sans MS" pitchFamily="66" charset="0"/>
            </a:rPr>
            <a:t>Historias de </a:t>
          </a:r>
          <a:r>
            <a:rPr lang="es-ES" sz="2800" b="1" dirty="0" smtClean="0">
              <a:latin typeface="Comic Sans MS" pitchFamily="66" charset="0"/>
            </a:rPr>
            <a:t>usuario</a:t>
          </a:r>
          <a:endParaRPr lang="es-ES_tradnl" sz="1700" b="1" dirty="0">
            <a:latin typeface="Comic Sans MS" pitchFamily="66" charset="0"/>
          </a:endParaRPr>
        </a:p>
      </dgm:t>
    </dgm:pt>
    <dgm:pt modelId="{2607B8B6-45D4-4057-A11C-FBF8F6DFF0A1}" type="parTrans" cxnId="{161C01C1-0099-4ED0-9818-0C60295E408F}">
      <dgm:prSet/>
      <dgm:spPr/>
      <dgm:t>
        <a:bodyPr/>
        <a:lstStyle/>
        <a:p>
          <a:endParaRPr lang="es-ES_tradnl"/>
        </a:p>
      </dgm:t>
    </dgm:pt>
    <dgm:pt modelId="{095DB34A-8D13-4DB8-BAF9-291DC91A29AF}" type="sibTrans" cxnId="{161C01C1-0099-4ED0-9818-0C60295E408F}">
      <dgm:prSet/>
      <dgm:spPr/>
      <dgm:t>
        <a:bodyPr/>
        <a:lstStyle/>
        <a:p>
          <a:endParaRPr lang="es-ES_tradnl"/>
        </a:p>
      </dgm:t>
    </dgm:pt>
    <dgm:pt modelId="{8088D5DF-8EE0-43A8-8190-C51369DA498C}">
      <dgm:prSet phldrT="[Texto]"/>
      <dgm:spPr/>
      <dgm:t>
        <a:bodyPr/>
        <a:lstStyle/>
        <a:p>
          <a:r>
            <a:rPr lang="es-ES" b="1" dirty="0" smtClean="0">
              <a:latin typeface="Comic Sans MS" pitchFamily="66" charset="0"/>
            </a:rPr>
            <a:t>Grupo </a:t>
          </a:r>
          <a:r>
            <a:rPr lang="es-ES" b="1" dirty="0" err="1" smtClean="0">
              <a:latin typeface="Comic Sans MS" pitchFamily="66" charset="0"/>
            </a:rPr>
            <a:t>Nuts</a:t>
          </a:r>
          <a:endParaRPr lang="es-ES_tradnl" b="1" dirty="0">
            <a:latin typeface="Comic Sans MS" pitchFamily="66" charset="0"/>
          </a:endParaRPr>
        </a:p>
      </dgm:t>
    </dgm:pt>
    <dgm:pt modelId="{547E7A93-7EFE-4887-96A4-5A5AD3B59FE3}" type="parTrans" cxnId="{C43B1966-627D-45CE-8893-FBCB52B3AFA3}">
      <dgm:prSet/>
      <dgm:spPr/>
      <dgm:t>
        <a:bodyPr/>
        <a:lstStyle/>
        <a:p>
          <a:endParaRPr lang="es-ES_tradnl"/>
        </a:p>
      </dgm:t>
    </dgm:pt>
    <dgm:pt modelId="{028887F1-8FBB-484A-AAE6-F7327DE896FF}" type="sibTrans" cxnId="{C43B1966-627D-45CE-8893-FBCB52B3AFA3}">
      <dgm:prSet/>
      <dgm:spPr/>
      <dgm:t>
        <a:bodyPr/>
        <a:lstStyle/>
        <a:p>
          <a:endParaRPr lang="es-ES_tradnl"/>
        </a:p>
      </dgm:t>
    </dgm:pt>
    <dgm:pt modelId="{DCC6EDF8-3AF3-4752-9F88-13BD7B47C39B}">
      <dgm:prSet phldrT="[Texto]" custT="1"/>
      <dgm:spPr/>
      <dgm:t>
        <a:bodyPr/>
        <a:lstStyle/>
        <a:p>
          <a:r>
            <a:rPr lang="es-ES" sz="4000" b="1" dirty="0" err="1" smtClean="0">
              <a:solidFill>
                <a:srgbClr val="0070C0"/>
              </a:solidFill>
              <a:latin typeface="Comic Sans MS" pitchFamily="66" charset="0"/>
            </a:rPr>
            <a:t>PsicoCare</a:t>
          </a:r>
          <a:endParaRPr lang="es-ES_tradnl" sz="4000" b="1" dirty="0">
            <a:solidFill>
              <a:srgbClr val="0070C0"/>
            </a:solidFill>
            <a:latin typeface="Comic Sans MS" pitchFamily="66" charset="0"/>
          </a:endParaRPr>
        </a:p>
      </dgm:t>
    </dgm:pt>
    <dgm:pt modelId="{AE9200B3-68B1-44E1-A7D2-8B261809A361}" type="parTrans" cxnId="{BEF24DD4-FEC7-41E6-8D1B-159200682FD8}">
      <dgm:prSet/>
      <dgm:spPr/>
      <dgm:t>
        <a:bodyPr/>
        <a:lstStyle/>
        <a:p>
          <a:endParaRPr lang="es-ES_tradnl"/>
        </a:p>
      </dgm:t>
    </dgm:pt>
    <dgm:pt modelId="{80ED6BFA-78E8-440A-B869-6C1F897DA0EC}" type="sibTrans" cxnId="{BEF24DD4-FEC7-41E6-8D1B-159200682FD8}">
      <dgm:prSet/>
      <dgm:spPr/>
      <dgm:t>
        <a:bodyPr/>
        <a:lstStyle/>
        <a:p>
          <a:endParaRPr lang="es-ES_tradnl"/>
        </a:p>
      </dgm:t>
    </dgm:pt>
    <dgm:pt modelId="{5C07BF23-C280-493F-A475-060C3F9032CD}" type="pres">
      <dgm:prSet presAssocID="{A8797B8C-2302-4652-8B3C-81827DB29685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32EB6FD5-9727-4C1C-A4CC-755611002DC9}" type="pres">
      <dgm:prSet presAssocID="{A8797B8C-2302-4652-8B3C-81827DB29685}" presName="ellipse" presStyleLbl="trBgShp" presStyleIdx="0" presStyleCnt="1"/>
      <dgm:spPr/>
    </dgm:pt>
    <dgm:pt modelId="{E4DCDB51-3452-498D-950B-44B240B3E1C4}" type="pres">
      <dgm:prSet presAssocID="{A8797B8C-2302-4652-8B3C-81827DB29685}" presName="arrow1" presStyleLbl="fgShp" presStyleIdx="0" presStyleCnt="1"/>
      <dgm:spPr/>
    </dgm:pt>
    <dgm:pt modelId="{C341BFB1-BE36-4C9D-B8A8-9DCAD63B02DC}" type="pres">
      <dgm:prSet presAssocID="{A8797B8C-2302-4652-8B3C-81827DB29685}" presName="rectangl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A5E99495-E81C-4B37-AA4A-262A6D8CD3D1}" type="pres">
      <dgm:prSet presAssocID="{07536BAD-58B0-47C6-B621-4337CD98D483}" presName="item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4205EB8-AF1B-4B5B-B682-CB31BFD88144}" type="pres">
      <dgm:prSet presAssocID="{8088D5DF-8EE0-43A8-8190-C51369DA498C}" presName="item2" presStyleLbl="node1" presStyleIdx="1" presStyleCnt="3" custScaleX="197821" custScaleY="162222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ABCDD12-1DB7-40B6-AC64-9D63E0D56695}" type="pres">
      <dgm:prSet presAssocID="{DCC6EDF8-3AF3-4752-9F88-13BD7B47C39B}" presName="item3" presStyleLbl="node1" presStyleIdx="2" presStyleCnt="3" custScaleX="112601" custScaleY="101597" custLinFactNeighborX="27789" custLinFactNeighborY="-2209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703E4DE6-3E3D-4B18-8CB7-D61A3FA2134E}" type="pres">
      <dgm:prSet presAssocID="{A8797B8C-2302-4652-8B3C-81827DB29685}" presName="funnel" presStyleLbl="trAlignAcc1" presStyleIdx="0" presStyleCnt="1" custScaleX="114834" custScaleY="106883"/>
      <dgm:spPr/>
    </dgm:pt>
  </dgm:ptLst>
  <dgm:cxnLst>
    <dgm:cxn modelId="{649B6ADF-2907-4FA5-9125-B81723A974A1}" type="presOf" srcId="{07536BAD-58B0-47C6-B621-4337CD98D483}" destId="{C4205EB8-AF1B-4B5B-B682-CB31BFD88144}" srcOrd="0" destOrd="0" presId="urn:microsoft.com/office/officeart/2005/8/layout/funnel1"/>
    <dgm:cxn modelId="{8F785342-3D28-4225-A922-EB778084F694}" type="presOf" srcId="{A8797B8C-2302-4652-8B3C-81827DB29685}" destId="{5C07BF23-C280-493F-A475-060C3F9032CD}" srcOrd="0" destOrd="0" presId="urn:microsoft.com/office/officeart/2005/8/layout/funnel1"/>
    <dgm:cxn modelId="{5AEB66AE-2D71-4CF5-93F5-CBED41F569DB}" type="presOf" srcId="{DCC6EDF8-3AF3-4752-9F88-13BD7B47C39B}" destId="{C341BFB1-BE36-4C9D-B8A8-9DCAD63B02DC}" srcOrd="0" destOrd="0" presId="urn:microsoft.com/office/officeart/2005/8/layout/funnel1"/>
    <dgm:cxn modelId="{8F434E95-0F2F-4A05-8BBE-5EAA25642C5E}" type="presOf" srcId="{927BED45-94E8-46AD-8D09-2F23B7267A89}" destId="{2ABCDD12-1DB7-40B6-AC64-9D63E0D56695}" srcOrd="0" destOrd="0" presId="urn:microsoft.com/office/officeart/2005/8/layout/funnel1"/>
    <dgm:cxn modelId="{D02622FE-4780-40E7-96F5-ABB00AC8A28D}" srcId="{A8797B8C-2302-4652-8B3C-81827DB29685}" destId="{927BED45-94E8-46AD-8D09-2F23B7267A89}" srcOrd="0" destOrd="0" parTransId="{6008D9D3-A931-4AEF-995C-95BAA68831EA}" sibTransId="{C37D4E12-9193-4A5D-8F77-8809C8B62339}"/>
    <dgm:cxn modelId="{C43B1966-627D-45CE-8893-FBCB52B3AFA3}" srcId="{A8797B8C-2302-4652-8B3C-81827DB29685}" destId="{8088D5DF-8EE0-43A8-8190-C51369DA498C}" srcOrd="2" destOrd="0" parTransId="{547E7A93-7EFE-4887-96A4-5A5AD3B59FE3}" sibTransId="{028887F1-8FBB-484A-AAE6-F7327DE896FF}"/>
    <dgm:cxn modelId="{BEF24DD4-FEC7-41E6-8D1B-159200682FD8}" srcId="{A8797B8C-2302-4652-8B3C-81827DB29685}" destId="{DCC6EDF8-3AF3-4752-9F88-13BD7B47C39B}" srcOrd="3" destOrd="0" parTransId="{AE9200B3-68B1-44E1-A7D2-8B261809A361}" sibTransId="{80ED6BFA-78E8-440A-B869-6C1F897DA0EC}"/>
    <dgm:cxn modelId="{05213EDA-DFE2-4B13-9868-01DB8B98D053}" type="presOf" srcId="{8088D5DF-8EE0-43A8-8190-C51369DA498C}" destId="{A5E99495-E81C-4B37-AA4A-262A6D8CD3D1}" srcOrd="0" destOrd="0" presId="urn:microsoft.com/office/officeart/2005/8/layout/funnel1"/>
    <dgm:cxn modelId="{161C01C1-0099-4ED0-9818-0C60295E408F}" srcId="{A8797B8C-2302-4652-8B3C-81827DB29685}" destId="{07536BAD-58B0-47C6-B621-4337CD98D483}" srcOrd="1" destOrd="0" parTransId="{2607B8B6-45D4-4057-A11C-FBF8F6DFF0A1}" sibTransId="{095DB34A-8D13-4DB8-BAF9-291DC91A29AF}"/>
    <dgm:cxn modelId="{8CD93D78-D819-4D7C-BD76-2AC93ADEA83F}" type="presParOf" srcId="{5C07BF23-C280-493F-A475-060C3F9032CD}" destId="{32EB6FD5-9727-4C1C-A4CC-755611002DC9}" srcOrd="0" destOrd="0" presId="urn:microsoft.com/office/officeart/2005/8/layout/funnel1"/>
    <dgm:cxn modelId="{22AE0335-3B13-421A-8387-969A4A953769}" type="presParOf" srcId="{5C07BF23-C280-493F-A475-060C3F9032CD}" destId="{E4DCDB51-3452-498D-950B-44B240B3E1C4}" srcOrd="1" destOrd="0" presId="urn:microsoft.com/office/officeart/2005/8/layout/funnel1"/>
    <dgm:cxn modelId="{A666BC0B-8D10-4896-9543-0829C10CD61D}" type="presParOf" srcId="{5C07BF23-C280-493F-A475-060C3F9032CD}" destId="{C341BFB1-BE36-4C9D-B8A8-9DCAD63B02DC}" srcOrd="2" destOrd="0" presId="urn:microsoft.com/office/officeart/2005/8/layout/funnel1"/>
    <dgm:cxn modelId="{1862ABBA-6BAF-4CAD-8536-89BFCF9A915F}" type="presParOf" srcId="{5C07BF23-C280-493F-A475-060C3F9032CD}" destId="{A5E99495-E81C-4B37-AA4A-262A6D8CD3D1}" srcOrd="3" destOrd="0" presId="urn:microsoft.com/office/officeart/2005/8/layout/funnel1"/>
    <dgm:cxn modelId="{79A6DE1A-655D-4325-B744-33B16F80EB11}" type="presParOf" srcId="{5C07BF23-C280-493F-A475-060C3F9032CD}" destId="{C4205EB8-AF1B-4B5B-B682-CB31BFD88144}" srcOrd="4" destOrd="0" presId="urn:microsoft.com/office/officeart/2005/8/layout/funnel1"/>
    <dgm:cxn modelId="{907BEE49-7167-49F1-AA27-54B920DE100E}" type="presParOf" srcId="{5C07BF23-C280-493F-A475-060C3F9032CD}" destId="{2ABCDD12-1DB7-40B6-AC64-9D63E0D56695}" srcOrd="5" destOrd="0" presId="urn:microsoft.com/office/officeart/2005/8/layout/funnel1"/>
    <dgm:cxn modelId="{BF40B3D9-A811-49B3-8510-69373B2060A8}" type="presParOf" srcId="{5C07BF23-C280-493F-A475-060C3F9032CD}" destId="{703E4DE6-3E3D-4B18-8CB7-D61A3FA2134E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B6FD5-9727-4C1C-A4CC-755611002DC9}">
      <dsp:nvSpPr>
        <dsp:cNvPr id="0" name=""/>
        <dsp:cNvSpPr/>
      </dsp:nvSpPr>
      <dsp:spPr>
        <a:xfrm>
          <a:off x="1442500" y="318585"/>
          <a:ext cx="4876741" cy="1693628"/>
        </a:xfrm>
        <a:prstGeom prst="ellipse">
          <a:avLst/>
        </a:prstGeom>
        <a:solidFill>
          <a:schemeClr val="accent2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DCDB51-3452-498D-950B-44B240B3E1C4}">
      <dsp:nvSpPr>
        <dsp:cNvPr id="0" name=""/>
        <dsp:cNvSpPr/>
      </dsp:nvSpPr>
      <dsp:spPr>
        <a:xfrm>
          <a:off x="3415879" y="4465705"/>
          <a:ext cx="945104" cy="604867"/>
        </a:xfrm>
        <a:prstGeom prst="down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41BFB1-BE36-4C9D-B8A8-9DCAD63B02DC}">
      <dsp:nvSpPr>
        <dsp:cNvPr id="0" name=""/>
        <dsp:cNvSpPr/>
      </dsp:nvSpPr>
      <dsp:spPr>
        <a:xfrm>
          <a:off x="1620180" y="4949599"/>
          <a:ext cx="4536504" cy="11341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4480" tIns="284480" rIns="284480" bIns="28448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4000" b="1" kern="1200" dirty="0" err="1" smtClean="0">
              <a:solidFill>
                <a:srgbClr val="0070C0"/>
              </a:solidFill>
              <a:latin typeface="Comic Sans MS" pitchFamily="66" charset="0"/>
            </a:rPr>
            <a:t>PsicoCare</a:t>
          </a:r>
          <a:endParaRPr lang="es-ES_tradnl" sz="4000" b="1" kern="1200" dirty="0">
            <a:solidFill>
              <a:srgbClr val="0070C0"/>
            </a:solidFill>
            <a:latin typeface="Comic Sans MS" pitchFamily="66" charset="0"/>
          </a:endParaRPr>
        </a:p>
      </dsp:txBody>
      <dsp:txXfrm>
        <a:off x="1620180" y="4949599"/>
        <a:ext cx="4536504" cy="1134126"/>
      </dsp:txXfrm>
    </dsp:sp>
    <dsp:sp modelId="{A5E99495-E81C-4B37-AA4A-262A6D8CD3D1}">
      <dsp:nvSpPr>
        <dsp:cNvPr id="0" name=""/>
        <dsp:cNvSpPr/>
      </dsp:nvSpPr>
      <dsp:spPr>
        <a:xfrm>
          <a:off x="3215517" y="2143015"/>
          <a:ext cx="1701189" cy="170118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500" b="1" kern="1200" dirty="0" smtClean="0">
              <a:latin typeface="Comic Sans MS" pitchFamily="66" charset="0"/>
            </a:rPr>
            <a:t>Grupo </a:t>
          </a:r>
          <a:r>
            <a:rPr lang="es-ES" sz="1500" b="1" kern="1200" dirty="0" err="1" smtClean="0">
              <a:latin typeface="Comic Sans MS" pitchFamily="66" charset="0"/>
            </a:rPr>
            <a:t>Nuts</a:t>
          </a:r>
          <a:endParaRPr lang="es-ES_tradnl" sz="1500" b="1" kern="1200" dirty="0">
            <a:latin typeface="Comic Sans MS" pitchFamily="66" charset="0"/>
          </a:endParaRPr>
        </a:p>
      </dsp:txBody>
      <dsp:txXfrm>
        <a:off x="3464650" y="2392148"/>
        <a:ext cx="1202923" cy="1202923"/>
      </dsp:txXfrm>
    </dsp:sp>
    <dsp:sp modelId="{C4205EB8-AF1B-4B5B-B682-CB31BFD88144}">
      <dsp:nvSpPr>
        <dsp:cNvPr id="0" name=""/>
        <dsp:cNvSpPr/>
      </dsp:nvSpPr>
      <dsp:spPr>
        <a:xfrm>
          <a:off x="1166161" y="337489"/>
          <a:ext cx="3365309" cy="2759702"/>
        </a:xfrm>
        <a:prstGeom prst="ellipse">
          <a:avLst/>
        </a:prstGeom>
        <a:solidFill>
          <a:schemeClr val="accent2">
            <a:hueOff val="-6317677"/>
            <a:satOff val="10648"/>
            <a:lumOff val="-1304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800" b="1" kern="1200" dirty="0" smtClean="0">
              <a:latin typeface="Comic Sans MS" pitchFamily="66" charset="0"/>
            </a:rPr>
            <a:t>Historias de </a:t>
          </a:r>
          <a:r>
            <a:rPr lang="es-ES" sz="2800" b="1" kern="1200" dirty="0" smtClean="0">
              <a:latin typeface="Comic Sans MS" pitchFamily="66" charset="0"/>
            </a:rPr>
            <a:t>usuario</a:t>
          </a:r>
          <a:endParaRPr lang="es-ES_tradnl" sz="1700" b="1" kern="1200" dirty="0">
            <a:latin typeface="Comic Sans MS" pitchFamily="66" charset="0"/>
          </a:endParaRPr>
        </a:p>
      </dsp:txBody>
      <dsp:txXfrm>
        <a:off x="1658999" y="741638"/>
        <a:ext cx="2379633" cy="1951404"/>
      </dsp:txXfrm>
    </dsp:sp>
    <dsp:sp modelId="{2ABCDD12-1DB7-40B6-AC64-9D63E0D56695}">
      <dsp:nvSpPr>
        <dsp:cNvPr id="0" name=""/>
        <dsp:cNvSpPr/>
      </dsp:nvSpPr>
      <dsp:spPr>
        <a:xfrm>
          <a:off x="4102775" y="404273"/>
          <a:ext cx="1915555" cy="1728356"/>
        </a:xfrm>
        <a:prstGeom prst="ellipse">
          <a:avLst/>
        </a:prstGeom>
        <a:solidFill>
          <a:schemeClr val="accent2">
            <a:hueOff val="-12635355"/>
            <a:satOff val="21297"/>
            <a:lumOff val="-2607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500" b="1" kern="1200" dirty="0" smtClean="0"/>
            <a:t>Principales problemas de </a:t>
          </a:r>
          <a:r>
            <a:rPr lang="es-ES" sz="1500" b="1" kern="1200" dirty="0" smtClean="0"/>
            <a:t>salud mental “conceptos”</a:t>
          </a:r>
          <a:endParaRPr lang="es-ES_tradnl" sz="1500" b="1" kern="1200" dirty="0"/>
        </a:p>
      </dsp:txBody>
      <dsp:txXfrm>
        <a:off x="4383302" y="657385"/>
        <a:ext cx="1354501" cy="1222132"/>
      </dsp:txXfrm>
    </dsp:sp>
    <dsp:sp modelId="{703E4DE6-3E3D-4B18-8CB7-D61A3FA2134E}">
      <dsp:nvSpPr>
        <dsp:cNvPr id="0" name=""/>
        <dsp:cNvSpPr/>
      </dsp:nvSpPr>
      <dsp:spPr>
        <a:xfrm>
          <a:off x="849586" y="-35053"/>
          <a:ext cx="6077690" cy="4525501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s-ES_tradnl"/>
          </a:p>
        </p:txBody>
      </p:sp>
      <p:sp>
        <p:nvSpPr>
          <p:cNvPr id="10" name="9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13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18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21 Conector recto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26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23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Elipse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24 Elipse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  <p:sp>
        <p:nvSpPr>
          <p:cNvPr id="10" name="9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s-ES_tradnl"/>
          </a:p>
        </p:txBody>
      </p:sp>
      <p:sp>
        <p:nvSpPr>
          <p:cNvPr id="9" name="8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16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18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19 Elipse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21 Elipse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Conector recto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  <p:sp>
        <p:nvSpPr>
          <p:cNvPr id="9" name="8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3" name="12 Marcador de contenido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2" name="11 Marcador de texto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4" name="13 Marcador de texto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ES_trad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8" name="7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17 Marcador de contenido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21" name="20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22" name="21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  <p:sp>
        <p:nvSpPr>
          <p:cNvPr id="23" name="22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ES_tradnl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12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18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16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  <p:sp>
        <p:nvSpPr>
          <p:cNvPr id="21" name="20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3AA80B0D-9ACE-47B0-8083-1D4DE8164519}" type="datetimeFigureOut">
              <a:rPr lang="es-ES_tradnl" smtClean="0"/>
              <a:t>17/10/2018</a:t>
            </a:fld>
            <a:endParaRPr lang="es-ES_tradnl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s-ES_tradnl"/>
          </a:p>
        </p:txBody>
      </p:sp>
      <p:sp>
        <p:nvSpPr>
          <p:cNvPr id="7" name="6 Conector recto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267A563E-4BED-4CD6-9C23-47AC6D1DB37C}" type="slidenum">
              <a:rPr lang="es-ES_tradnl" smtClean="0"/>
              <a:t>‹Nº›</a:t>
            </a:fld>
            <a:endParaRPr lang="es-ES_trad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799184" y="1196752"/>
            <a:ext cx="7344816" cy="1894362"/>
          </a:xfrm>
        </p:spPr>
        <p:txBody>
          <a:bodyPr>
            <a:noAutofit/>
          </a:bodyPr>
          <a:lstStyle/>
          <a:p>
            <a:r>
              <a:rPr lang="es-ES" sz="9600" b="1" dirty="0" err="1" smtClean="0">
                <a:solidFill>
                  <a:srgbClr val="0070C0"/>
                </a:solidFill>
                <a:latin typeface="Comic Sans MS" pitchFamily="66" charset="0"/>
              </a:rPr>
              <a:t>PSICOCARE</a:t>
            </a:r>
            <a:endParaRPr lang="es-ES_tradnl" sz="9600" b="1" dirty="0">
              <a:solidFill>
                <a:srgbClr val="0070C0"/>
              </a:solidFill>
              <a:latin typeface="Comic Sans MS" pitchFamily="66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5508104" y="4869160"/>
            <a:ext cx="2664296" cy="838944"/>
          </a:xfrm>
        </p:spPr>
        <p:txBody>
          <a:bodyPr>
            <a:noAutofit/>
          </a:bodyPr>
          <a:lstStyle/>
          <a:p>
            <a:r>
              <a:rPr lang="es-ES" sz="5400" b="1" dirty="0" err="1" smtClean="0">
                <a:solidFill>
                  <a:schemeClr val="accent1">
                    <a:lumMod val="75000"/>
                  </a:schemeClr>
                </a:solidFill>
                <a:latin typeface="Comic Sans MS" pitchFamily="66" charset="0"/>
              </a:rPr>
              <a:t>NUTS</a:t>
            </a:r>
            <a:endParaRPr lang="es-ES_tradnl" sz="5400" b="1" dirty="0">
              <a:solidFill>
                <a:schemeClr val="accent1">
                  <a:lumMod val="75000"/>
                </a:schemeClr>
              </a:solidFill>
              <a:latin typeface="Comic Sans MS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sz="quarter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" r="3572" b="11903"/>
          <a:stretch/>
        </p:blipFill>
        <p:spPr>
          <a:xfrm>
            <a:off x="1115616" y="1"/>
            <a:ext cx="5832647" cy="6858000"/>
          </a:xfrm>
        </p:spPr>
      </p:pic>
    </p:spTree>
    <p:extLst>
      <p:ext uri="{BB962C8B-B14F-4D97-AF65-F5344CB8AC3E}">
        <p14:creationId xmlns:p14="http://schemas.microsoft.com/office/powerpoint/2010/main" val="85314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3551" y="0"/>
            <a:ext cx="7467600" cy="490066"/>
          </a:xfrm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rgbClr val="0070C0"/>
                </a:solidFill>
              </a:rPr>
              <a:t>Sketches </a:t>
            </a:r>
            <a:endParaRPr lang="es-ES_tradnl" dirty="0">
              <a:solidFill>
                <a:srgbClr val="0070C0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17" t="8047" r="4496" b="28036"/>
          <a:stretch/>
        </p:blipFill>
        <p:spPr>
          <a:xfrm>
            <a:off x="0" y="490066"/>
            <a:ext cx="9100449" cy="697207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t="3099" r="2542" b="24750"/>
          <a:stretch/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pic>
        <p:nvPicPr>
          <p:cNvPr id="5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7" t="15323" r="5329" b="16711"/>
          <a:stretch/>
        </p:blipFill>
        <p:spPr>
          <a:xfrm>
            <a:off x="4572001" y="16666"/>
            <a:ext cx="4572000" cy="6841334"/>
          </a:xfrm>
        </p:spPr>
      </p:pic>
    </p:spTree>
    <p:extLst>
      <p:ext uri="{BB962C8B-B14F-4D97-AF65-F5344CB8AC3E}">
        <p14:creationId xmlns:p14="http://schemas.microsoft.com/office/powerpoint/2010/main" val="9003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30" t="18715" r="4762" b="17751"/>
          <a:stretch/>
        </p:blipFill>
        <p:spPr>
          <a:xfrm>
            <a:off x="-31851" y="-13880"/>
            <a:ext cx="4531843" cy="6871880"/>
          </a:xfrm>
        </p:spPr>
      </p:pic>
      <p:pic>
        <p:nvPicPr>
          <p:cNvPr id="5" name="Marcador de contenido 3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96" t="22360" r="4417" b="19119"/>
          <a:stretch/>
        </p:blipFill>
        <p:spPr>
          <a:xfrm>
            <a:off x="4468016" y="0"/>
            <a:ext cx="4675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8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09" t="13316" r="3786" b="17240"/>
          <a:stretch/>
        </p:blipFill>
        <p:spPr>
          <a:xfrm>
            <a:off x="0" y="1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1780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32" t="16016" r="16012" b="25420"/>
          <a:stretch/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80920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85" t="14856" r="5001" b="49678"/>
          <a:stretch/>
        </p:blipFill>
        <p:spPr>
          <a:xfrm>
            <a:off x="0" y="0"/>
            <a:ext cx="9144000" cy="6868164"/>
          </a:xfrm>
        </p:spPr>
      </p:pic>
    </p:spTree>
    <p:extLst>
      <p:ext uri="{BB962C8B-B14F-4D97-AF65-F5344CB8AC3E}">
        <p14:creationId xmlns:p14="http://schemas.microsoft.com/office/powerpoint/2010/main" val="184096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89" t="3744" r="17282" b="6278"/>
          <a:stretch/>
        </p:blipFill>
        <p:spPr>
          <a:xfrm>
            <a:off x="24550" y="0"/>
            <a:ext cx="9144000" cy="6858000"/>
          </a:xfrm>
        </p:spPr>
      </p:pic>
      <p:sp>
        <p:nvSpPr>
          <p:cNvPr id="5" name="Flecha curvada hacia abajo 4"/>
          <p:cNvSpPr/>
          <p:nvPr/>
        </p:nvSpPr>
        <p:spPr>
          <a:xfrm rot="2656695">
            <a:off x="1380798" y="1450749"/>
            <a:ext cx="5000628" cy="2117590"/>
          </a:xfrm>
          <a:prstGeom prst="curvedDownArrow">
            <a:avLst>
              <a:gd name="adj1" fmla="val 29123"/>
              <a:gd name="adj2" fmla="val 50000"/>
              <a:gd name="adj3" fmla="val 392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888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998" t="7383" r="8344" b="18773"/>
          <a:stretch/>
        </p:blipFill>
        <p:spPr>
          <a:xfrm>
            <a:off x="-1036" y="161"/>
            <a:ext cx="9145036" cy="6857839"/>
          </a:xfrm>
        </p:spPr>
      </p:pic>
    </p:spTree>
    <p:extLst>
      <p:ext uri="{BB962C8B-B14F-4D97-AF65-F5344CB8AC3E}">
        <p14:creationId xmlns:p14="http://schemas.microsoft.com/office/powerpoint/2010/main" val="134486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741" t="4726" r="2198" b="20684"/>
          <a:stretch/>
        </p:blipFill>
        <p:spPr>
          <a:xfrm rot="5400000">
            <a:off x="1170537" y="-1170537"/>
            <a:ext cx="6857999" cy="9199075"/>
          </a:xfrm>
        </p:spPr>
      </p:pic>
    </p:spTree>
    <p:extLst>
      <p:ext uri="{BB962C8B-B14F-4D97-AF65-F5344CB8AC3E}">
        <p14:creationId xmlns:p14="http://schemas.microsoft.com/office/powerpoint/2010/main" val="1281782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39552" y="0"/>
            <a:ext cx="7467600" cy="634082"/>
          </a:xfrm>
        </p:spPr>
        <p:txBody>
          <a:bodyPr/>
          <a:lstStyle/>
          <a:p>
            <a:pPr algn="ctr"/>
            <a:r>
              <a:rPr lang="es-ES" b="1" dirty="0" smtClean="0">
                <a:solidFill>
                  <a:srgbClr val="FF0000"/>
                </a:solidFill>
              </a:rPr>
              <a:t>¿Por qué usar </a:t>
            </a:r>
            <a:r>
              <a:rPr lang="es-ES" b="1" dirty="0" err="1" smtClean="0">
                <a:solidFill>
                  <a:srgbClr val="0070C0"/>
                </a:solidFill>
              </a:rPr>
              <a:t>psicocare</a:t>
            </a:r>
            <a:r>
              <a:rPr lang="es-ES" b="1" dirty="0" smtClean="0">
                <a:solidFill>
                  <a:srgbClr val="FF0000"/>
                </a:solidFill>
              </a:rPr>
              <a:t>?</a:t>
            </a:r>
            <a:endParaRPr lang="es-ES_tradnl" b="1" dirty="0">
              <a:solidFill>
                <a:srgbClr val="FF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525" y="692697"/>
            <a:ext cx="9134475" cy="6165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91" t="13205" r="5997" b="19916"/>
          <a:stretch/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77524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Diagrama"/>
          <p:cNvGraphicFramePr/>
          <p:nvPr>
            <p:extLst>
              <p:ext uri="{D42A27DB-BD31-4B8C-83A1-F6EECF244321}">
                <p14:modId xmlns:p14="http://schemas.microsoft.com/office/powerpoint/2010/main" val="1464582323"/>
              </p:ext>
            </p:extLst>
          </p:nvPr>
        </p:nvGraphicFramePr>
        <p:xfrm>
          <a:off x="611560" y="404664"/>
          <a:ext cx="7776864" cy="60486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548679"/>
            <a:ext cx="8568952" cy="561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24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31737" t="8657" r="37657" b="5703"/>
          <a:stretch/>
        </p:blipFill>
        <p:spPr>
          <a:xfrm>
            <a:off x="1907704" y="-52143"/>
            <a:ext cx="4392488" cy="6910143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 rot="16200000">
            <a:off x="980018" y="2628493"/>
            <a:ext cx="2800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DIAGRAMA DE FLUJO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444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9340" t="9752" r="22685" b="15547"/>
          <a:stretch/>
        </p:blipFill>
        <p:spPr>
          <a:xfrm>
            <a:off x="611560" y="1700808"/>
            <a:ext cx="7488832" cy="462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83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21520" t="7672" r="12920" b="30313"/>
          <a:stretch/>
        </p:blipFill>
        <p:spPr>
          <a:xfrm>
            <a:off x="323528" y="1628800"/>
            <a:ext cx="8250121" cy="438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58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30630" t="30313" r="19561" b="5704"/>
          <a:stretch/>
        </p:blipFill>
        <p:spPr>
          <a:xfrm>
            <a:off x="657436" y="1748015"/>
            <a:ext cx="7067128" cy="510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42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0151" t="16532" r="29524" b="28344"/>
          <a:stretch/>
        </p:blipFill>
        <p:spPr>
          <a:xfrm>
            <a:off x="179512" y="0"/>
            <a:ext cx="8689824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35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irador">
  <a:themeElements>
    <a:clrScheme name="Mirador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Mirador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Mirador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48</TotalTime>
  <Words>26</Words>
  <Application>Microsoft Office PowerPoint</Application>
  <PresentationFormat>Presentación en pantalla (4:3)</PresentationFormat>
  <Paragraphs>9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Century Schoolbook</vt:lpstr>
      <vt:lpstr>Comic Sans MS</vt:lpstr>
      <vt:lpstr>Wingdings</vt:lpstr>
      <vt:lpstr>Wingdings 2</vt:lpstr>
      <vt:lpstr>Mirador</vt:lpstr>
      <vt:lpstr>PSICOCARE</vt:lpstr>
      <vt:lpstr>¿Por qué usar psicocare?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Sketches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PSICOCARE</dc:title>
  <dc:creator>User</dc:creator>
  <cp:lastModifiedBy>equipo15</cp:lastModifiedBy>
  <cp:revision>10</cp:revision>
  <dcterms:created xsi:type="dcterms:W3CDTF">2018-10-17T08:54:09Z</dcterms:created>
  <dcterms:modified xsi:type="dcterms:W3CDTF">2018-10-17T15:03:17Z</dcterms:modified>
</cp:coreProperties>
</file>

<file path=docProps/thumbnail.jpeg>
</file>